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103" d="100"/>
          <a:sy n="10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A244-D4C7-4249-BAE5-73DC5D747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73916-6AD1-7143-AEB0-36F3F6EFD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E0241-7E13-7B40-836B-8DC17FFE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B6092-C77F-554C-9CCB-17742D9A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26790-BD44-D443-BAA1-A09230A3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0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4ABC-D532-4D46-A9F4-C0026E7B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821C8-F7EB-6640-8D82-770045CE4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7F9D-1743-F346-846E-484656E9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87993-D196-F045-9186-B8B7112E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612BF-1D77-494D-92BB-F53957E6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33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4E9C4C-A73A-4D4F-A91E-C9178BC713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83A4B-7511-C645-8EE3-9E96D1411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1D2B4-C5C5-7B49-BCF6-9CD5D61E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32D10-410E-2C4C-9168-D1A5A1EA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3CFBC-CE88-3940-944A-6CCF8B23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6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DB96-7090-694E-9559-0FFC4434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5510-CB12-BA45-93F4-D2BAE6F5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BE72E-B49F-054E-BD9D-7D2C0D23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EA630-4B69-4645-A6AB-D078D8209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50080-70A6-C140-8E0C-0B2D670C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6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53CE-4197-8544-AEC4-3F270877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2DB83-2BD1-4A45-A925-2971EF74B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CE01-6728-0F4A-B720-B491D057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87502-D698-8146-BFDB-CCE1CF488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BF6C0-EE7E-0C4D-9661-3687657D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7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02D4-23D2-2E49-8AE3-2995774F9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0ED97-F07B-9E48-B9C9-3CAB535BF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A17EF-E3A2-2E44-A148-7744E35E6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A9F1E-E0B3-FE45-A972-B9FCEB55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B81DE-7F30-9D4B-9154-80BB0AFC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FB2E9-F3E6-FD48-8BAC-756E59A7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EF4A-9BCD-0543-8AC1-22A39966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179C5-FA87-2647-BA62-4FC5E3934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2B0FC-6612-7441-8460-7301FBF45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D1753-B06C-C74C-A00D-A1A836174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935B-C85A-F843-95A5-CF46F966A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4FB53-B8FF-2E46-A1BB-3B536615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112727-04CC-2542-9E09-BD571389B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5600B4-07D1-BB41-8056-30B83CDB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B76B-911D-1540-AABB-9A98514C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B0060-E0D0-0D43-8985-9498987B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C37F9-5664-D340-BBE8-AFBB0A83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81578-B65F-C84A-B98E-C49E4FAB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6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4750F-5714-A745-BDEE-E28CDC8E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C5C2A-4840-1C4B-BFE1-38187115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5CD3-C32D-874D-9F9C-B6547DAB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2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E961-F133-6344-9715-AD8EFD1D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C1F94-62B0-7243-AD3E-1D4EE6684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3E460-6B84-364A-B7EE-591E17F7D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36052-D423-E94D-9188-B27BEDAB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69FE-1094-A94E-9FEB-3C39B4F3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9FB54-C104-FE41-8FEA-2181BBAB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9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C5B0-C235-964B-BA1B-E8E16BD0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9E1D6-D935-C04A-B69B-5D8C1CD779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DFDB-0208-8342-AF4E-AC38768AE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062F8-9BCB-CE47-B3EC-7060F1FC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0B00C-0927-5849-AF29-CF8F9291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AC3D7-1A36-644D-A75E-788711B8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ED350-ED9E-B944-9356-6BAB0D08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C8328-26FA-874A-AC6D-481CB86D6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8A106-5F7E-D14C-86B8-20914A094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D0A74-2A45-4749-8563-15B7C8FC14AA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BF086-C92C-9740-A6B5-A1735BE54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CA3E7-8C55-E748-8AEC-176239DD0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E689D-5F3C-F141-B2D1-39115ABBD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0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986B25-3871-AA4E-8CBF-4D87343E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28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378E9-008C-4B4E-B8C9-789043DD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31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760E2-D4F0-AA43-9522-71DBEA9A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9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CA086-12C5-D643-B48D-01CCDFE7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7219D-93BA-D149-B92F-235FEF25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EA1F1-A6FE-FA4E-BD20-08CE6177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16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0CC3C-DDA0-4540-8657-70CAC402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47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53C7D-5F54-9B48-A4A7-A7F6A5368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805ED2-8DB2-7540-8904-E3C7F10D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2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39047-30A8-AA40-A4A3-81B195D7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6FE21-3A54-5A4B-9AD2-F744D486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7F3D7-841C-524D-838B-0F0608C0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4C0590-1209-C543-B663-A88285E8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320F3-F41A-B044-862D-E3AC2F38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4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41064-1855-9F46-A5BA-728F51BE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5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08DAB-3223-D447-BE57-92E5F48D4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1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954B6-0A8E-424E-BBB2-1EF0B331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3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E7694-2927-6742-A095-D7637BA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4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517E6-D7AC-AE47-8D04-326F8D31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8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Anggie Parawitha Lucca</dc:creator>
  <cp:lastModifiedBy>Anggie Parawitha Lucca</cp:lastModifiedBy>
  <cp:revision>2</cp:revision>
  <dcterms:created xsi:type="dcterms:W3CDTF">2022-02-04T06:12:25Z</dcterms:created>
  <dcterms:modified xsi:type="dcterms:W3CDTF">2022-02-05T16:17:30Z</dcterms:modified>
</cp:coreProperties>
</file>